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s-G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9" d="100"/>
          <a:sy n="69" d="100"/>
        </p:scale>
        <p:origin x="-546" y="-108"/>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62BBED00-B93D-4C01-8C90-9C4D48D4C2B5}" type="datetimeFigureOut">
              <a:rPr lang="es-GT" smtClean="0"/>
              <a:pPr/>
              <a:t>24/08/2013</a:t>
            </a:fld>
            <a:endParaRPr lang="es-GT"/>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s-GT"/>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511A0AC7-8198-4D8D-8AB2-B32D51A4EDEE}" type="slidenum">
              <a:rPr lang="es-GT" smtClean="0"/>
              <a:pPr/>
              <a:t>‹Nº›</a:t>
            </a:fld>
            <a:endParaRPr lang="es-GT"/>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endPar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nchor="ct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62BBED00-B93D-4C01-8C90-9C4D48D4C2B5}" type="datetimeFigureOut">
              <a:rPr lang="es-GT" smtClean="0"/>
              <a:pPr/>
              <a:t>24/08/2013</a:t>
            </a:fld>
            <a:endParaRPr lang="es-GT"/>
          </a:p>
        </p:txBody>
      </p:sp>
      <p:sp>
        <p:nvSpPr>
          <p:cNvPr id="5"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511A0AC7-8198-4D8D-8AB2-B32D51A4EDEE}" type="slidenum">
              <a:rPr lang="es-GT" smtClean="0"/>
              <a:pPr/>
              <a:t>‹Nº›</a:t>
            </a:fld>
            <a:endParaRPr lang="es-GT"/>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62BBED00-B93D-4C01-8C90-9C4D48D4C2B5}" type="datetimeFigureOut">
              <a:rPr lang="es-GT" smtClean="0"/>
              <a:pPr/>
              <a:t>24/08/2013</a:t>
            </a:fld>
            <a:endParaRPr lang="es-GT"/>
          </a:p>
        </p:txBody>
      </p:sp>
      <p:sp>
        <p:nvSpPr>
          <p:cNvPr id="5"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511A0AC7-8198-4D8D-8AB2-B32D51A4EDEE}" type="slidenum">
              <a:rPr lang="es-GT" smtClean="0"/>
              <a:pPr/>
              <a:t>‹Nº›</a:t>
            </a:fld>
            <a:endParaRPr lang="es-GT"/>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62BBED00-B93D-4C01-8C90-9C4D48D4C2B5}" type="datetimeFigureOut">
              <a:rPr lang="es-GT" smtClean="0"/>
              <a:pPr/>
              <a:t>24/08/2013</a:t>
            </a:fld>
            <a:endParaRPr lang="es-GT"/>
          </a:p>
        </p:txBody>
      </p:sp>
      <p:sp>
        <p:nvSpPr>
          <p:cNvPr id="5"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511A0AC7-8198-4D8D-8AB2-B32D51A4EDEE}" type="slidenum">
              <a:rPr lang="es-GT" smtClean="0"/>
              <a:pPr/>
              <a:t>‹Nº›</a:t>
            </a:fld>
            <a:endParaRPr lang="es-GT"/>
          </a:p>
        </p:txBody>
      </p:sp>
      <p:sp>
        <p:nvSpPr>
          <p:cNvPr id="11" name="Title 10"/>
          <p:cNvSpPr>
            <a:spLocks noGrp="1"/>
          </p:cNvSpPr>
          <p:nvPr>
            <p:ph type="title"/>
          </p:nvPr>
        </p:nvSpPr>
        <p:spPr/>
        <p:txBody>
          <a:bodyPr/>
          <a:lstStyle/>
          <a:p>
            <a:r>
              <a:rPr lang="es-ES" smtClean="0"/>
              <a:t>Haga clic para modificar el estilo de título del patrón</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62BBED00-B93D-4C01-8C90-9C4D48D4C2B5}" type="datetimeFigureOut">
              <a:rPr lang="es-GT" smtClean="0"/>
              <a:pPr/>
              <a:t>24/08/2013</a:t>
            </a:fld>
            <a:endParaRPr lang="es-GT"/>
          </a:p>
        </p:txBody>
      </p:sp>
      <p:sp>
        <p:nvSpPr>
          <p:cNvPr id="5"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511A0AC7-8198-4D8D-8AB2-B32D51A4EDEE}" type="slidenum">
              <a:rPr lang="es-GT" smtClean="0"/>
              <a:pPr/>
              <a:t>‹Nº›</a:t>
            </a:fld>
            <a:endParaRPr lang="es-GT"/>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62BBED00-B93D-4C01-8C90-9C4D48D4C2B5}" type="datetimeFigureOut">
              <a:rPr lang="es-GT" smtClean="0"/>
              <a:pPr/>
              <a:t>24/08/2013</a:t>
            </a:fld>
            <a:endParaRPr lang="es-GT"/>
          </a:p>
        </p:txBody>
      </p:sp>
      <p:sp>
        <p:nvSpPr>
          <p:cNvPr id="6" name="Footer Placeholder 5"/>
          <p:cNvSpPr>
            <a:spLocks noGrp="1"/>
          </p:cNvSpPr>
          <p:nvPr>
            <p:ph type="ftr" sz="quarter" idx="11"/>
          </p:nvPr>
        </p:nvSpPr>
        <p:spPr/>
        <p:txBody>
          <a:bodyPr/>
          <a:lstStyle/>
          <a:p>
            <a:endParaRPr lang="es-GT"/>
          </a:p>
        </p:txBody>
      </p:sp>
      <p:sp>
        <p:nvSpPr>
          <p:cNvPr id="7" name="Slide Number Placeholder 6"/>
          <p:cNvSpPr>
            <a:spLocks noGrp="1"/>
          </p:cNvSpPr>
          <p:nvPr>
            <p:ph type="sldNum" sz="quarter" idx="12"/>
          </p:nvPr>
        </p:nvSpPr>
        <p:spPr/>
        <p:txBody>
          <a:bodyPr/>
          <a:lstStyle/>
          <a:p>
            <a:fld id="{511A0AC7-8198-4D8D-8AB2-B32D51A4EDEE}" type="slidenum">
              <a:rPr lang="es-GT" smtClean="0"/>
              <a:pPr/>
              <a:t>‹Nº›</a:t>
            </a:fld>
            <a:endParaRPr lang="es-GT"/>
          </a:p>
        </p:txBody>
      </p:sp>
      <p:sp>
        <p:nvSpPr>
          <p:cNvPr id="12" name="Title 11"/>
          <p:cNvSpPr>
            <a:spLocks noGrp="1"/>
          </p:cNvSpPr>
          <p:nvPr>
            <p:ph type="title"/>
          </p:nvPr>
        </p:nvSpPr>
        <p:spPr/>
        <p:txBody>
          <a:bodyPr/>
          <a:lstStyle>
            <a:lvl1pPr>
              <a:defRPr>
                <a:solidFill>
                  <a:schemeClr val="tx2"/>
                </a:solidFill>
              </a:defRPr>
            </a:lvl1pPr>
          </a:lstStyle>
          <a:p>
            <a:r>
              <a:rPr lang="es-ES" smtClean="0"/>
              <a:t>Haga clic para modificar el estilo de título del patrón</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62BBED00-B93D-4C01-8C90-9C4D48D4C2B5}" type="datetimeFigureOut">
              <a:rPr lang="es-GT" smtClean="0"/>
              <a:pPr/>
              <a:t>24/08/2013</a:t>
            </a:fld>
            <a:endParaRPr lang="es-GT"/>
          </a:p>
        </p:txBody>
      </p:sp>
      <p:sp>
        <p:nvSpPr>
          <p:cNvPr id="8" name="Footer Placeholder 7"/>
          <p:cNvSpPr>
            <a:spLocks noGrp="1"/>
          </p:cNvSpPr>
          <p:nvPr>
            <p:ph type="ftr" sz="quarter" idx="11"/>
          </p:nvPr>
        </p:nvSpPr>
        <p:spPr/>
        <p:txBody>
          <a:bodyPr/>
          <a:lstStyle/>
          <a:p>
            <a:endParaRPr lang="es-GT"/>
          </a:p>
        </p:txBody>
      </p:sp>
      <p:sp>
        <p:nvSpPr>
          <p:cNvPr id="9" name="Slide Number Placeholder 8"/>
          <p:cNvSpPr>
            <a:spLocks noGrp="1"/>
          </p:cNvSpPr>
          <p:nvPr>
            <p:ph type="sldNum" sz="quarter" idx="12"/>
          </p:nvPr>
        </p:nvSpPr>
        <p:spPr/>
        <p:txBody>
          <a:bodyPr/>
          <a:lstStyle/>
          <a:p>
            <a:fld id="{511A0AC7-8198-4D8D-8AB2-B32D51A4EDEE}" type="slidenum">
              <a:rPr lang="es-GT" smtClean="0"/>
              <a:pPr/>
              <a:t>‹Nº›</a:t>
            </a:fld>
            <a:endParaRPr lang="es-GT"/>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62BBED00-B93D-4C01-8C90-9C4D48D4C2B5}" type="datetimeFigureOut">
              <a:rPr lang="es-GT" smtClean="0"/>
              <a:pPr/>
              <a:t>24/08/2013</a:t>
            </a:fld>
            <a:endParaRPr lang="es-GT"/>
          </a:p>
        </p:txBody>
      </p:sp>
      <p:sp>
        <p:nvSpPr>
          <p:cNvPr id="4" name="Footer Placeholder 3"/>
          <p:cNvSpPr>
            <a:spLocks noGrp="1"/>
          </p:cNvSpPr>
          <p:nvPr>
            <p:ph type="ftr" sz="quarter" idx="11"/>
          </p:nvPr>
        </p:nvSpPr>
        <p:spPr/>
        <p:txBody>
          <a:bodyPr/>
          <a:lstStyle/>
          <a:p>
            <a:endParaRPr lang="es-GT"/>
          </a:p>
        </p:txBody>
      </p:sp>
      <p:sp>
        <p:nvSpPr>
          <p:cNvPr id="5" name="Slide Number Placeholder 4"/>
          <p:cNvSpPr>
            <a:spLocks noGrp="1"/>
          </p:cNvSpPr>
          <p:nvPr>
            <p:ph type="sldNum" sz="quarter" idx="12"/>
          </p:nvPr>
        </p:nvSpPr>
        <p:spPr/>
        <p:txBody>
          <a:bodyPr/>
          <a:lstStyle/>
          <a:p>
            <a:fld id="{511A0AC7-8198-4D8D-8AB2-B32D51A4EDEE}" type="slidenum">
              <a:rPr lang="es-GT" smtClean="0"/>
              <a:pPr/>
              <a:t>‹Nº›</a:t>
            </a:fld>
            <a:endParaRPr lang="es-GT"/>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BBED00-B93D-4C01-8C90-9C4D48D4C2B5}" type="datetimeFigureOut">
              <a:rPr lang="es-GT" smtClean="0"/>
              <a:pPr/>
              <a:t>24/08/2013</a:t>
            </a:fld>
            <a:endParaRPr lang="es-GT"/>
          </a:p>
        </p:txBody>
      </p:sp>
      <p:sp>
        <p:nvSpPr>
          <p:cNvPr id="3" name="Footer Placeholder 2"/>
          <p:cNvSpPr>
            <a:spLocks noGrp="1"/>
          </p:cNvSpPr>
          <p:nvPr>
            <p:ph type="ftr" sz="quarter" idx="11"/>
          </p:nvPr>
        </p:nvSpPr>
        <p:spPr/>
        <p:txBody>
          <a:bodyPr/>
          <a:lstStyle/>
          <a:p>
            <a:endParaRPr lang="es-GT"/>
          </a:p>
        </p:txBody>
      </p:sp>
      <p:sp>
        <p:nvSpPr>
          <p:cNvPr id="4" name="Slide Number Placeholder 3"/>
          <p:cNvSpPr>
            <a:spLocks noGrp="1"/>
          </p:cNvSpPr>
          <p:nvPr>
            <p:ph type="sldNum" sz="quarter" idx="12"/>
          </p:nvPr>
        </p:nvSpPr>
        <p:spPr/>
        <p:txBody>
          <a:bodyPr/>
          <a:lstStyle/>
          <a:p>
            <a:fld id="{511A0AC7-8198-4D8D-8AB2-B32D51A4EDEE}" type="slidenum">
              <a:rPr lang="es-GT" smtClean="0"/>
              <a:pPr/>
              <a:t>‹Nº›</a:t>
            </a:fld>
            <a:endParaRPr lang="es-G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es-ES" smtClean="0"/>
              <a:t>Haga clic para modificar el estilo de título del patrón</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62BBED00-B93D-4C01-8C90-9C4D48D4C2B5}" type="datetimeFigureOut">
              <a:rPr lang="es-GT" smtClean="0"/>
              <a:pPr/>
              <a:t>24/08/2013</a:t>
            </a:fld>
            <a:endParaRPr lang="es-GT"/>
          </a:p>
        </p:txBody>
      </p:sp>
      <p:sp>
        <p:nvSpPr>
          <p:cNvPr id="6" name="Footer Placeholder 5"/>
          <p:cNvSpPr>
            <a:spLocks noGrp="1"/>
          </p:cNvSpPr>
          <p:nvPr>
            <p:ph type="ftr" sz="quarter" idx="11"/>
          </p:nvPr>
        </p:nvSpPr>
        <p:spPr/>
        <p:txBody>
          <a:bodyPr/>
          <a:lstStyle/>
          <a:p>
            <a:endParaRPr lang="es-GT"/>
          </a:p>
        </p:txBody>
      </p:sp>
      <p:sp>
        <p:nvSpPr>
          <p:cNvPr id="7" name="Slide Number Placeholder 6"/>
          <p:cNvSpPr>
            <a:spLocks noGrp="1"/>
          </p:cNvSpPr>
          <p:nvPr>
            <p:ph type="sldNum" sz="quarter" idx="12"/>
          </p:nvPr>
        </p:nvSpPr>
        <p:spPr/>
        <p:txBody>
          <a:bodyPr/>
          <a:lstStyle/>
          <a:p>
            <a:fld id="{511A0AC7-8198-4D8D-8AB2-B32D51A4EDEE}" type="slidenum">
              <a:rPr lang="es-GT" smtClean="0"/>
              <a:pPr/>
              <a:t>‹Nº›</a:t>
            </a:fld>
            <a:endParaRPr lang="es-G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es-ES" smtClean="0"/>
              <a:t>Haga clic para modificar el estilo de título del patrón</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62BBED00-B93D-4C01-8C90-9C4D48D4C2B5}" type="datetimeFigureOut">
              <a:rPr lang="es-GT" smtClean="0"/>
              <a:pPr/>
              <a:t>24/08/2013</a:t>
            </a:fld>
            <a:endParaRPr lang="es-GT"/>
          </a:p>
        </p:txBody>
      </p:sp>
      <p:sp>
        <p:nvSpPr>
          <p:cNvPr id="6" name="Footer Placeholder 5"/>
          <p:cNvSpPr>
            <a:spLocks noGrp="1"/>
          </p:cNvSpPr>
          <p:nvPr>
            <p:ph type="ftr" sz="quarter" idx="11"/>
          </p:nvPr>
        </p:nvSpPr>
        <p:spPr/>
        <p:txBody>
          <a:bodyPr/>
          <a:lstStyle/>
          <a:p>
            <a:endParaRPr lang="es-GT"/>
          </a:p>
        </p:txBody>
      </p:sp>
      <p:sp>
        <p:nvSpPr>
          <p:cNvPr id="7" name="Slide Number Placeholder 6"/>
          <p:cNvSpPr>
            <a:spLocks noGrp="1"/>
          </p:cNvSpPr>
          <p:nvPr>
            <p:ph type="sldNum" sz="quarter" idx="12"/>
          </p:nvPr>
        </p:nvSpPr>
        <p:spPr/>
        <p:txBody>
          <a:bodyPr/>
          <a:lstStyle/>
          <a:p>
            <a:fld id="{511A0AC7-8198-4D8D-8AB2-B32D51A4EDEE}" type="slidenum">
              <a:rPr lang="es-GT" smtClean="0"/>
              <a:pPr/>
              <a:t>‹Nº›</a:t>
            </a:fld>
            <a:endParaRPr lang="es-G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62BBED00-B93D-4C01-8C90-9C4D48D4C2B5}" type="datetimeFigureOut">
              <a:rPr lang="es-GT" smtClean="0"/>
              <a:pPr/>
              <a:t>24/08/2013</a:t>
            </a:fld>
            <a:endParaRPr lang="es-GT"/>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s-GT"/>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511A0AC7-8198-4D8D-8AB2-B32D51A4EDEE}" type="slidenum">
              <a:rPr lang="es-GT" smtClean="0"/>
              <a:pPr/>
              <a:t>‹Nº›</a:t>
            </a:fld>
            <a:endParaRPr lang="es-GT"/>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GT" dirty="0" smtClean="0"/>
              <a:t>Prueba de conocimientos básicos</a:t>
            </a:r>
            <a:endParaRPr lang="es-GT" dirty="0"/>
          </a:p>
        </p:txBody>
      </p:sp>
      <p:sp>
        <p:nvSpPr>
          <p:cNvPr id="3" name="2 Subtítulo"/>
          <p:cNvSpPr>
            <a:spLocks noGrp="1"/>
          </p:cNvSpPr>
          <p:nvPr>
            <p:ph type="subTitle" idx="1"/>
          </p:nvPr>
        </p:nvSpPr>
        <p:spPr/>
        <p:txBody>
          <a:bodyPr/>
          <a:lstStyle/>
          <a:p>
            <a:r>
              <a:rPr lang="es-GT" dirty="0" smtClean="0"/>
              <a:t>Tecnología Educativa</a:t>
            </a:r>
            <a:endParaRPr lang="es-GT" dirty="0"/>
          </a:p>
        </p:txBody>
      </p:sp>
    </p:spTree>
    <p:extLst>
      <p:ext uri="{BB962C8B-B14F-4D97-AF65-F5344CB8AC3E}">
        <p14:creationId xmlns:p14="http://schemas.microsoft.com/office/powerpoint/2010/main" xmlns="" val="15339369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lnSpcReduction="10000"/>
          </a:bodyPr>
          <a:lstStyle/>
          <a:p>
            <a:r>
              <a:rPr lang="es-GT" dirty="0" smtClean="0"/>
              <a:t>Una institución nació con el objetivo de luchar contra la exclusión social de jóvenes de un barrio </a:t>
            </a:r>
            <a:r>
              <a:rPr lang="es-GT" dirty="0" smtClean="0"/>
              <a:t>marginal, valiéndose de la tecnología.</a:t>
            </a:r>
            <a:endParaRPr lang="es-GT" dirty="0" smtClean="0"/>
          </a:p>
          <a:p>
            <a:r>
              <a:rPr lang="es-GT" dirty="0" smtClean="0"/>
              <a:t>Imparten talleres de diferentes programas de computación, programas de radio, creación de cortometrajes, intercambios de conocimientos con estudiantes de otros países a través de </a:t>
            </a:r>
            <a:r>
              <a:rPr lang="es-GT" dirty="0" err="1" smtClean="0"/>
              <a:t>messenger</a:t>
            </a:r>
            <a:r>
              <a:rPr lang="es-GT" dirty="0" smtClean="0"/>
              <a:t> y </a:t>
            </a:r>
            <a:r>
              <a:rPr lang="es-GT" dirty="0" err="1" smtClean="0"/>
              <a:t>skype</a:t>
            </a:r>
            <a:r>
              <a:rPr lang="es-GT" dirty="0" smtClean="0"/>
              <a:t>, creaciones de CD-ROM y multimedia para la venta.</a:t>
            </a:r>
          </a:p>
          <a:p>
            <a:r>
              <a:rPr lang="es-GT" dirty="0" smtClean="0"/>
              <a:t>El problema que aún existe es la exclusión por género, ya que solo asisten muy pocas mujeres.</a:t>
            </a:r>
            <a:endParaRPr lang="es-GT" dirty="0"/>
          </a:p>
        </p:txBody>
      </p:sp>
      <p:sp>
        <p:nvSpPr>
          <p:cNvPr id="3" name="2 Título"/>
          <p:cNvSpPr>
            <a:spLocks noGrp="1"/>
          </p:cNvSpPr>
          <p:nvPr>
            <p:ph type="title"/>
          </p:nvPr>
        </p:nvSpPr>
        <p:spPr/>
        <p:txBody>
          <a:bodyPr/>
          <a:lstStyle/>
          <a:p>
            <a:r>
              <a:rPr lang="es-GT" dirty="0" smtClean="0"/>
              <a:t>Caso de Estudio</a:t>
            </a:r>
            <a:endParaRPr lang="es-GT" dirty="0"/>
          </a:p>
        </p:txBody>
      </p:sp>
    </p:spTree>
    <p:extLst>
      <p:ext uri="{BB962C8B-B14F-4D97-AF65-F5344CB8AC3E}">
        <p14:creationId xmlns:p14="http://schemas.microsoft.com/office/powerpoint/2010/main" xmlns="" val="1169761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r>
              <a:rPr lang="es-GT" dirty="0" smtClean="0"/>
              <a:t>Los dinamizadores están en desacuerdo con respecto al uso de tecnología. Unos aducen que el uso de medios comunicativos reduce el contacto humano, mientras que otros defienden que tecnologías como el teléfono móvil o los chats actúan como instrumentos de socialización y refuerzan su sentimiento de pertenencia a un grupo.</a:t>
            </a:r>
          </a:p>
          <a:p>
            <a:r>
              <a:rPr lang="es-GT" b="1" u="sng" dirty="0" smtClean="0"/>
              <a:t>Escriba su postura y defienda su respuesta.</a:t>
            </a:r>
            <a:endParaRPr lang="es-GT" b="1" u="sng" dirty="0"/>
          </a:p>
        </p:txBody>
      </p:sp>
      <p:sp>
        <p:nvSpPr>
          <p:cNvPr id="3" name="2 Título"/>
          <p:cNvSpPr>
            <a:spLocks noGrp="1"/>
          </p:cNvSpPr>
          <p:nvPr>
            <p:ph type="title"/>
          </p:nvPr>
        </p:nvSpPr>
        <p:spPr/>
        <p:txBody>
          <a:bodyPr/>
          <a:lstStyle/>
          <a:p>
            <a:r>
              <a:rPr lang="es-GT" dirty="0" smtClean="0"/>
              <a:t>Análisis 1</a:t>
            </a:r>
            <a:endParaRPr lang="es-GT" dirty="0"/>
          </a:p>
        </p:txBody>
      </p:sp>
    </p:spTree>
    <p:extLst>
      <p:ext uri="{BB962C8B-B14F-4D97-AF65-F5344CB8AC3E}">
        <p14:creationId xmlns:p14="http://schemas.microsoft.com/office/powerpoint/2010/main" xmlns="" val="33234732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r>
              <a:rPr lang="es-GT" dirty="0" smtClean="0"/>
              <a:t>Otro dilema que tienen es el concepto de los siguientes conceptos:</a:t>
            </a:r>
          </a:p>
          <a:p>
            <a:pPr lvl="1"/>
            <a:r>
              <a:rPr lang="es-GT" dirty="0" smtClean="0"/>
              <a:t>Alfabetización Digital</a:t>
            </a:r>
          </a:p>
          <a:p>
            <a:pPr lvl="1"/>
            <a:r>
              <a:rPr lang="es-GT" dirty="0" smtClean="0"/>
              <a:t>Brecha Digital</a:t>
            </a:r>
          </a:p>
          <a:p>
            <a:pPr lvl="1"/>
            <a:endParaRPr lang="es-GT" dirty="0"/>
          </a:p>
          <a:p>
            <a:r>
              <a:rPr lang="es-GT" b="1" u="sng" dirty="0" smtClean="0"/>
              <a:t>Escriba el concepto que usted tiene sobre estos temas.</a:t>
            </a:r>
            <a:endParaRPr lang="es-GT" b="1" u="sng" dirty="0"/>
          </a:p>
        </p:txBody>
      </p:sp>
      <p:sp>
        <p:nvSpPr>
          <p:cNvPr id="3" name="2 Título"/>
          <p:cNvSpPr>
            <a:spLocks noGrp="1"/>
          </p:cNvSpPr>
          <p:nvPr>
            <p:ph type="title"/>
          </p:nvPr>
        </p:nvSpPr>
        <p:spPr/>
        <p:txBody>
          <a:bodyPr/>
          <a:lstStyle/>
          <a:p>
            <a:r>
              <a:rPr lang="es-GT" dirty="0" smtClean="0"/>
              <a:t>Análisis 2</a:t>
            </a:r>
            <a:endParaRPr lang="es-GT" dirty="0"/>
          </a:p>
        </p:txBody>
      </p:sp>
    </p:spTree>
    <p:extLst>
      <p:ext uri="{BB962C8B-B14F-4D97-AF65-F5344CB8AC3E}">
        <p14:creationId xmlns:p14="http://schemas.microsoft.com/office/powerpoint/2010/main" xmlns="" val="11539146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r>
              <a:rPr lang="es-GT" dirty="0" smtClean="0"/>
              <a:t>Como cree usted que se puede construir tareas de aprendizaje por medio de la tecnología </a:t>
            </a:r>
            <a:r>
              <a:rPr lang="es-GT" dirty="0" smtClean="0"/>
              <a:t>en esta institución, para ayudar a disminuir </a:t>
            </a:r>
            <a:r>
              <a:rPr lang="es-GT" dirty="0" smtClean="0"/>
              <a:t>la </a:t>
            </a:r>
            <a:r>
              <a:rPr lang="es-GT" dirty="0" smtClean="0"/>
              <a:t>exclusión </a:t>
            </a:r>
            <a:r>
              <a:rPr lang="es-GT" dirty="0" smtClean="0"/>
              <a:t>social </a:t>
            </a:r>
            <a:r>
              <a:rPr lang="es-GT" dirty="0" smtClean="0"/>
              <a:t>por género</a:t>
            </a:r>
            <a:r>
              <a:rPr lang="es-GT" dirty="0" smtClean="0"/>
              <a:t>.</a:t>
            </a:r>
          </a:p>
          <a:p>
            <a:endParaRPr lang="es-GT" dirty="0" smtClean="0"/>
          </a:p>
          <a:p>
            <a:r>
              <a:rPr lang="es-GT" dirty="0" smtClean="0"/>
              <a:t>Tome en cuenta que según varios estudios, los hombres se sienten más atraídos a la tecnología.</a:t>
            </a:r>
            <a:endParaRPr lang="es-GT" dirty="0" smtClean="0"/>
          </a:p>
          <a:p>
            <a:endParaRPr lang="es-GT" dirty="0"/>
          </a:p>
          <a:p>
            <a:endParaRPr lang="es-GT" dirty="0"/>
          </a:p>
        </p:txBody>
      </p:sp>
      <p:sp>
        <p:nvSpPr>
          <p:cNvPr id="3" name="2 Título"/>
          <p:cNvSpPr>
            <a:spLocks noGrp="1"/>
          </p:cNvSpPr>
          <p:nvPr>
            <p:ph type="title"/>
          </p:nvPr>
        </p:nvSpPr>
        <p:spPr/>
        <p:txBody>
          <a:bodyPr/>
          <a:lstStyle/>
          <a:p>
            <a:r>
              <a:rPr lang="es-GT" dirty="0" smtClean="0"/>
              <a:t>Análisis 3</a:t>
            </a:r>
            <a:endParaRPr lang="es-GT" dirty="0"/>
          </a:p>
        </p:txBody>
      </p:sp>
    </p:spTree>
    <p:extLst>
      <p:ext uri="{BB962C8B-B14F-4D97-AF65-F5344CB8AC3E}">
        <p14:creationId xmlns:p14="http://schemas.microsoft.com/office/powerpoint/2010/main" xmlns="" val="18198758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r>
              <a:rPr lang="es-GT" dirty="0" smtClean="0"/>
              <a:t>Que capacidades deben tener los facilitadores que colaboren en este proyecto y que competencias deben desarrollar en los alumnos para evitar peligros a los que se exponen los niños y jóvenes por el uso de la tecnología.</a:t>
            </a:r>
          </a:p>
          <a:p>
            <a:pPr lvl="1"/>
            <a:r>
              <a:rPr lang="es-GT" dirty="0" smtClean="0"/>
              <a:t>Ejemplo: pornografía infantil, pederastia, </a:t>
            </a:r>
            <a:r>
              <a:rPr lang="es-GT" dirty="0" err="1" smtClean="0"/>
              <a:t>bulliyng</a:t>
            </a:r>
            <a:r>
              <a:rPr lang="es-GT" smtClean="0"/>
              <a:t>, etc.</a:t>
            </a:r>
            <a:endParaRPr lang="es-GT" dirty="0"/>
          </a:p>
        </p:txBody>
      </p:sp>
      <p:sp>
        <p:nvSpPr>
          <p:cNvPr id="3" name="2 Título"/>
          <p:cNvSpPr>
            <a:spLocks noGrp="1"/>
          </p:cNvSpPr>
          <p:nvPr>
            <p:ph type="title"/>
          </p:nvPr>
        </p:nvSpPr>
        <p:spPr/>
        <p:txBody>
          <a:bodyPr/>
          <a:lstStyle/>
          <a:p>
            <a:r>
              <a:rPr lang="es-GT" dirty="0" smtClean="0"/>
              <a:t>Análisis 4</a:t>
            </a:r>
            <a:endParaRPr lang="es-GT" dirty="0"/>
          </a:p>
        </p:txBody>
      </p:sp>
    </p:spTree>
    <p:extLst>
      <p:ext uri="{BB962C8B-B14F-4D97-AF65-F5344CB8AC3E}">
        <p14:creationId xmlns:p14="http://schemas.microsoft.com/office/powerpoint/2010/main" xmlns="" val="284766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r>
              <a:rPr lang="es-GT" dirty="0" smtClean="0"/>
              <a:t>Como cree usted que ayuda este tipo de actividades en una comunidad, cree que es bueno dar oportunidad de que los jóvenes tengan acceso a equipo tecnológico gratuito y que aspectos deben tomar en cuenta.</a:t>
            </a:r>
            <a:endParaRPr lang="es-GT" dirty="0"/>
          </a:p>
        </p:txBody>
      </p:sp>
      <p:sp>
        <p:nvSpPr>
          <p:cNvPr id="3" name="2 Título"/>
          <p:cNvSpPr>
            <a:spLocks noGrp="1"/>
          </p:cNvSpPr>
          <p:nvPr>
            <p:ph type="title"/>
          </p:nvPr>
        </p:nvSpPr>
        <p:spPr/>
        <p:txBody>
          <a:bodyPr/>
          <a:lstStyle/>
          <a:p>
            <a:r>
              <a:rPr lang="es-GT" dirty="0" smtClean="0"/>
              <a:t>Análisis 5</a:t>
            </a:r>
            <a:endParaRPr lang="es-GT" dirty="0"/>
          </a:p>
        </p:txBody>
      </p:sp>
    </p:spTree>
    <p:extLst>
      <p:ext uri="{BB962C8B-B14F-4D97-AF65-F5344CB8AC3E}">
        <p14:creationId xmlns:p14="http://schemas.microsoft.com/office/powerpoint/2010/main" xmlns="" val="37534203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a:bodyPr>
          <a:lstStyle/>
          <a:p>
            <a:r>
              <a:rPr lang="es-GT" dirty="0" smtClean="0"/>
              <a:t>En qué otras actividades educativas podríamos utilizar la tecnología para ayudar a los niños y jóvenes en su vida personal y laboral.</a:t>
            </a:r>
          </a:p>
          <a:p>
            <a:endParaRPr lang="es-GT" dirty="0" smtClean="0"/>
          </a:p>
          <a:p>
            <a:r>
              <a:rPr lang="es-GT" dirty="0" smtClean="0"/>
              <a:t>Elabore un proyecto imaginario que usted llevaría a cabo si tuviera las posibilidades en su comunidad para ayudar a que la brecha digital disminuya y los niños y jóvenes de su comunidad logren las competencias necesarias para enfrentar la vida diaria</a:t>
            </a:r>
            <a:endParaRPr lang="es-GT" dirty="0"/>
          </a:p>
        </p:txBody>
      </p:sp>
      <p:sp>
        <p:nvSpPr>
          <p:cNvPr id="3" name="2 Título"/>
          <p:cNvSpPr>
            <a:spLocks noGrp="1"/>
          </p:cNvSpPr>
          <p:nvPr>
            <p:ph type="title"/>
          </p:nvPr>
        </p:nvSpPr>
        <p:spPr/>
        <p:txBody>
          <a:bodyPr/>
          <a:lstStyle/>
          <a:p>
            <a:r>
              <a:rPr lang="es-GT" dirty="0" smtClean="0"/>
              <a:t>Comentario Personal</a:t>
            </a:r>
            <a:endParaRPr lang="es-GT"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r>
              <a:rPr lang="es-GT" dirty="0" smtClean="0"/>
              <a:t>Al terminar su prueba, envíela por correo y entre a la </a:t>
            </a:r>
            <a:r>
              <a:rPr lang="es-GT" dirty="0" smtClean="0"/>
              <a:t>siguiente </a:t>
            </a:r>
            <a:r>
              <a:rPr lang="es-GT" dirty="0" smtClean="0"/>
              <a:t>dirección: </a:t>
            </a:r>
            <a:r>
              <a:rPr lang="es-GT" b="1" dirty="0" smtClean="0"/>
              <a:t>(http://</a:t>
            </a:r>
            <a:r>
              <a:rPr lang="es-GT" b="1" dirty="0" smtClean="0"/>
              <a:t>cursotecnologiaseducativas.upvx.es/ficha), </a:t>
            </a:r>
            <a:r>
              <a:rPr lang="es-GT" dirty="0" smtClean="0"/>
              <a:t>en ella se encuentra un curso en línea sobre tecnologías educativas, allí hay 5 módulos que usted debe pasar durante las siguientes dos semanas, al final hay un examen final el cual al contestar correctamente le da un certificado de aprobado. </a:t>
            </a:r>
          </a:p>
          <a:p>
            <a:r>
              <a:rPr lang="es-GT" dirty="0" smtClean="0"/>
              <a:t>Este certificado debe enviarlo a mi correo y colocar sus comentarios en su blog.</a:t>
            </a:r>
            <a:endParaRPr lang="es-GT" dirty="0"/>
          </a:p>
        </p:txBody>
      </p:sp>
      <p:sp>
        <p:nvSpPr>
          <p:cNvPr id="3" name="2 Título"/>
          <p:cNvSpPr>
            <a:spLocks noGrp="1"/>
          </p:cNvSpPr>
          <p:nvPr>
            <p:ph type="title"/>
          </p:nvPr>
        </p:nvSpPr>
        <p:spPr/>
        <p:txBody>
          <a:bodyPr/>
          <a:lstStyle/>
          <a:p>
            <a:r>
              <a:rPr lang="es-GT" dirty="0" smtClean="0"/>
              <a:t>Curso en Línea</a:t>
            </a:r>
            <a:endParaRPr lang="es-GT"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artoné">
  <a:themeElements>
    <a:clrScheme name="Cartoné">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Cartoné">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artoné">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Hardcover</Template>
  <TotalTime>51</TotalTime>
  <Words>470</Words>
  <Application>Microsoft Office PowerPoint</Application>
  <PresentationFormat>Presentación en pantalla (4:3)</PresentationFormat>
  <Paragraphs>31</Paragraphs>
  <Slides>9</Slides>
  <Notes>0</Notes>
  <HiddenSlides>0</HiddenSlides>
  <MMClips>0</MMClips>
  <ScaleCrop>false</ScaleCrop>
  <HeadingPairs>
    <vt:vector size="4" baseType="variant">
      <vt:variant>
        <vt:lpstr>Tema</vt:lpstr>
      </vt:variant>
      <vt:variant>
        <vt:i4>1</vt:i4>
      </vt:variant>
      <vt:variant>
        <vt:lpstr>Títulos de diapositiva</vt:lpstr>
      </vt:variant>
      <vt:variant>
        <vt:i4>9</vt:i4>
      </vt:variant>
    </vt:vector>
  </HeadingPairs>
  <TitlesOfParts>
    <vt:vector size="10" baseType="lpstr">
      <vt:lpstr>Cartoné</vt:lpstr>
      <vt:lpstr>Prueba de conocimientos básicos</vt:lpstr>
      <vt:lpstr>Caso de Estudio</vt:lpstr>
      <vt:lpstr>Análisis 1</vt:lpstr>
      <vt:lpstr>Análisis 2</vt:lpstr>
      <vt:lpstr>Análisis 3</vt:lpstr>
      <vt:lpstr>Análisis 4</vt:lpstr>
      <vt:lpstr>Análisis 5</vt:lpstr>
      <vt:lpstr>Comentario Personal</vt:lpstr>
      <vt:lpstr>Curso en Línea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Prueba de conocimientos básicos</dc:title>
  <dc:creator>CLAUDIA ARTEAGA</dc:creator>
  <cp:lastModifiedBy>PROFESORADO</cp:lastModifiedBy>
  <cp:revision>6</cp:revision>
  <dcterms:created xsi:type="dcterms:W3CDTF">2013-08-24T13:26:03Z</dcterms:created>
  <dcterms:modified xsi:type="dcterms:W3CDTF">2013-08-24T15:27:05Z</dcterms:modified>
</cp:coreProperties>
</file>